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b83dd7f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b83dd7f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bb0cd1c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bb0cd1c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486450" y="769650"/>
            <a:ext cx="59028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Leader Election for Ring </a:t>
            </a:r>
            <a:r>
              <a:rPr b="1" lang="en-GB"/>
              <a:t>Topology</a:t>
            </a:r>
            <a:endParaRPr/>
          </a:p>
        </p:txBody>
      </p:sp>
      <p:sp>
        <p:nvSpPr>
          <p:cNvPr id="229" name="Google Shape;229;p17"/>
          <p:cNvSpPr txBox="1"/>
          <p:nvPr/>
        </p:nvSpPr>
        <p:spPr>
          <a:xfrm>
            <a:off x="6757550" y="4119050"/>
            <a:ext cx="2305500" cy="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Group Members:</a:t>
            </a: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  Balwinder Hayer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          Saytu Singh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2349300" y="307900"/>
            <a:ext cx="4445400" cy="8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latin typeface="Lato"/>
                <a:ea typeface="Lato"/>
                <a:cs typeface="Lato"/>
                <a:sym typeface="Lato"/>
              </a:rPr>
              <a:t>Problem Statement &amp; Motivation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331375" y="17014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At start on election round, each active process sends its ID to its neighbors on either side.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Send its rank to its neighbors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Receive ranks from its neighbors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If the process’s rank is the lowest of the 3, then it will set itself to passive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If the process’s neighbor’s ranks is equal to its own rank, then it will break out of loop and elect itself LEADER.</a:t>
            </a:r>
            <a:endParaRPr sz="1800"/>
          </a:p>
        </p:txBody>
      </p:sp>
      <p:sp>
        <p:nvSpPr>
          <p:cNvPr id="236" name="Google Shape;236;p18"/>
          <p:cNvSpPr txBox="1"/>
          <p:nvPr/>
        </p:nvSpPr>
        <p:spPr>
          <a:xfrm>
            <a:off x="1563200" y="1241900"/>
            <a:ext cx="61584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-Write a program using MPI to simulate a leader election algorithm for a ring topology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-Motivation was that we wanted to learn more about ring topology use this project to use on our resume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809150" y="413475"/>
            <a:ext cx="55257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Programming Languages Used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1428575" y="1788025"/>
            <a:ext cx="53910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MPIC++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  Compiler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>
                <a:latin typeface="Lato"/>
                <a:ea typeface="Lato"/>
                <a:cs typeface="Lato"/>
                <a:sym typeface="Lato"/>
              </a:rPr>
              <a:t>MPI Commands Used</a:t>
            </a:r>
            <a:endParaRPr b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437900" y="1045200"/>
            <a:ext cx="3798900" cy="32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MPI_Init()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MPI_Comm_size()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MPI_Comm_rank()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MPI_Comm_World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MPI_Send()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MPI_Recv()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MPI_Barrier()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MPI_Abort()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MPI_Finalize()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descr="offset_comp_267026.jpg" id="249" name="Google Shape;249;p20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50" name="Google Shape;250;p20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51" name="Google Shape;251;p20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52" name="Google Shape;252;p20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53" name="Google Shape;253;p20"/>
          <p:cNvSpPr txBox="1"/>
          <p:nvPr/>
        </p:nvSpPr>
        <p:spPr>
          <a:xfrm>
            <a:off x="1437900" y="925050"/>
            <a:ext cx="72816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have used following list of MPI commands in our project: 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7016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Technical Difficulties Encountered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1248275" y="1517663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We face difficulty formatting output from </a:t>
            </a:r>
            <a:r>
              <a:rPr lang="en-GB" sz="1800"/>
              <a:t>multiple</a:t>
            </a:r>
            <a:r>
              <a:rPr lang="en-GB" sz="1800"/>
              <a:t> processes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Cross-platform issues (different outcomes)</a:t>
            </a:r>
            <a:endParaRPr sz="1800"/>
          </a:p>
        </p:txBody>
      </p:sp>
      <p:pic>
        <p:nvPicPr>
          <p:cNvPr descr="offset_comp_442889_edtied2.jpg" id="260" name="Google Shape;260;p21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2824925" y="71407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0"/>
              <a:t>DEMO</a:t>
            </a:r>
            <a:endParaRPr b="1" sz="6000"/>
          </a:p>
        </p:txBody>
      </p:sp>
      <p:pic>
        <p:nvPicPr>
          <p:cNvPr id="266" name="Google Shape;2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1313" y="2892025"/>
            <a:ext cx="5941376" cy="193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2840550" y="34862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Shortcomings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3"/>
          <p:cNvSpPr txBox="1"/>
          <p:nvPr>
            <p:ph idx="1" type="body"/>
          </p:nvPr>
        </p:nvSpPr>
        <p:spPr>
          <a:xfrm>
            <a:off x="1694550" y="1151400"/>
            <a:ext cx="6287400" cy="24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Processes were not terminating due to using blocking communication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Solution: used non-blocking communication(MPI_Isend, MPI_Irecv)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